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3ACB8-FDAB-4143-BC9C-07844C2AB86B}" type="datetimeFigureOut">
              <a:rPr lang="en-US" smtClean="0"/>
              <a:pPr/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EC3DE-504B-4BBE-AD06-5AA3D75B1C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lvin Duplessi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457200"/>
            <a:ext cx="800100" cy="1066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25908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Andre Major Dist. Crack</a:t>
            </a:r>
            <a:endParaRPr lang="en-US" dirty="0"/>
          </a:p>
        </p:txBody>
      </p:sp>
      <p:pic>
        <p:nvPicPr>
          <p:cNvPr id="6" name="Picture 5" descr="andre maj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752600"/>
            <a:ext cx="914400" cy="121739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219200" y="1143000"/>
            <a:ext cx="2613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Alvin </a:t>
            </a:r>
            <a:r>
              <a:rPr lang="en-US" dirty="0" err="1" smtClean="0"/>
              <a:t>Duplessis</a:t>
            </a:r>
            <a:r>
              <a:rPr lang="en-US" dirty="0" smtClean="0"/>
              <a:t> Dist. Crack</a:t>
            </a:r>
            <a:endParaRPr lang="en-US" dirty="0"/>
          </a:p>
        </p:txBody>
      </p:sp>
      <p:pic>
        <p:nvPicPr>
          <p:cNvPr id="8" name="Picture 7" descr="Damien Landr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1000" y="3200400"/>
            <a:ext cx="731520" cy="9144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219200" y="3657600"/>
            <a:ext cx="26375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Damien Landry Dist. Crack</a:t>
            </a:r>
            <a:endParaRPr lang="en-US" dirty="0"/>
          </a:p>
        </p:txBody>
      </p:sp>
      <p:pic>
        <p:nvPicPr>
          <p:cNvPr id="10" name="Picture 9" descr="David Johnso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4343400"/>
            <a:ext cx="731520" cy="9144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19200" y="4724400"/>
            <a:ext cx="2573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David Johnson Dist. Crack</a:t>
            </a:r>
            <a:endParaRPr lang="en-US" dirty="0"/>
          </a:p>
        </p:txBody>
      </p:sp>
      <p:pic>
        <p:nvPicPr>
          <p:cNvPr id="12" name="Picture 11" descr="Ikeria Narciss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800" y="5410200"/>
            <a:ext cx="863600" cy="11430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219200" y="6019800"/>
            <a:ext cx="25678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Ikeria</a:t>
            </a:r>
            <a:r>
              <a:rPr lang="en-US" dirty="0" smtClean="0"/>
              <a:t> </a:t>
            </a:r>
            <a:r>
              <a:rPr lang="en-US" dirty="0" err="1" smtClean="0"/>
              <a:t>Narcisse</a:t>
            </a:r>
            <a:r>
              <a:rPr lang="en-US" dirty="0" smtClean="0"/>
              <a:t> Dist. Crack</a:t>
            </a:r>
            <a:endParaRPr lang="en-US" dirty="0"/>
          </a:p>
        </p:txBody>
      </p:sp>
      <p:pic>
        <p:nvPicPr>
          <p:cNvPr id="14" name="Picture 13" descr="Jermaine Mitchell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86200" y="457200"/>
            <a:ext cx="762000" cy="101449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24400" y="1066800"/>
            <a:ext cx="289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Jermaine Mitchell Dist. Crack</a:t>
            </a:r>
            <a:endParaRPr lang="en-US" dirty="0"/>
          </a:p>
        </p:txBody>
      </p:sp>
      <p:pic>
        <p:nvPicPr>
          <p:cNvPr id="16" name="Picture 15" descr="Jermone Frederick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886200" y="1676400"/>
            <a:ext cx="800100" cy="10668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4800600" y="2286000"/>
            <a:ext cx="29555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Jermone</a:t>
            </a:r>
            <a:r>
              <a:rPr lang="en-US" dirty="0" smtClean="0"/>
              <a:t> Frederick Dist. Crack</a:t>
            </a:r>
            <a:endParaRPr lang="en-US" dirty="0"/>
          </a:p>
        </p:txBody>
      </p:sp>
      <p:pic>
        <p:nvPicPr>
          <p:cNvPr id="18" name="Picture 17" descr="Tevin Harrison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886200" y="2895600"/>
            <a:ext cx="800100" cy="1066800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724400" y="3505200"/>
            <a:ext cx="2558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Tevin</a:t>
            </a:r>
            <a:r>
              <a:rPr lang="en-US" dirty="0" smtClean="0"/>
              <a:t> Harrison Dist. Crack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len Jones 1029196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533400"/>
            <a:ext cx="800100" cy="10668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143000" y="1219200"/>
            <a:ext cx="27366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Allen Jones Alvin </a:t>
            </a:r>
            <a:r>
              <a:rPr lang="en-US" dirty="0" err="1" smtClean="0"/>
              <a:t>Duplessis</a:t>
            </a:r>
            <a:r>
              <a:rPr lang="en-US" dirty="0" smtClean="0"/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3124200" y="228600"/>
            <a:ext cx="1810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Arrested subjects</a:t>
            </a:r>
            <a:endParaRPr lang="en-US" dirty="0"/>
          </a:p>
        </p:txBody>
      </p:sp>
      <p:pic>
        <p:nvPicPr>
          <p:cNvPr id="6" name="Picture 5" descr="Bryant Maj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828800"/>
            <a:ext cx="858520" cy="1143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43000" y="2590800"/>
            <a:ext cx="2490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Bryant Major Dist. </a:t>
            </a:r>
            <a:r>
              <a:rPr lang="en-US" dirty="0" smtClean="0"/>
              <a:t>Sch. </a:t>
            </a:r>
            <a:r>
              <a:rPr lang="en-US" smtClean="0"/>
              <a:t>II</a:t>
            </a:r>
            <a:endParaRPr lang="en-US" dirty="0"/>
          </a:p>
        </p:txBody>
      </p:sp>
      <p:pic>
        <p:nvPicPr>
          <p:cNvPr id="8" name="Picture 7" descr="deshawn matthew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3048000"/>
            <a:ext cx="731520" cy="9144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43000" y="3505200"/>
            <a:ext cx="30830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Deshawn</a:t>
            </a:r>
            <a:r>
              <a:rPr lang="en-US" dirty="0" smtClean="0"/>
              <a:t> Matthews Dist. Crack</a:t>
            </a:r>
            <a:endParaRPr lang="en-US" dirty="0"/>
          </a:p>
        </p:txBody>
      </p:sp>
      <p:pic>
        <p:nvPicPr>
          <p:cNvPr id="10" name="Picture 9" descr="Dwestlely Ratcliff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3987800"/>
            <a:ext cx="762000" cy="1016000"/>
          </a:xfrm>
          <a:prstGeom prst="rect">
            <a:avLst/>
          </a:prstGeom>
        </p:spPr>
      </p:pic>
      <p:pic>
        <p:nvPicPr>
          <p:cNvPr id="12" name="Picture 11" descr="jocrisco tric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733800" y="685800"/>
            <a:ext cx="800100" cy="10668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648200" y="1371600"/>
            <a:ext cx="2450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Jocrisco</a:t>
            </a:r>
            <a:r>
              <a:rPr lang="en-US" dirty="0" smtClean="0"/>
              <a:t> Trice Dist. Crack</a:t>
            </a:r>
            <a:endParaRPr lang="en-US" dirty="0"/>
          </a:p>
        </p:txBody>
      </p:sp>
      <p:pic>
        <p:nvPicPr>
          <p:cNvPr id="14" name="Picture 13" descr="jonathan gree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57600" y="1981200"/>
            <a:ext cx="858520" cy="11430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648200" y="2667000"/>
            <a:ext cx="28262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Jonathan Green Dist. Heroin</a:t>
            </a:r>
            <a:endParaRPr lang="en-US" dirty="0"/>
          </a:p>
        </p:txBody>
      </p:sp>
      <p:pic>
        <p:nvPicPr>
          <p:cNvPr id="16" name="Picture 15" descr="Jason Blaise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" y="5105400"/>
            <a:ext cx="858520" cy="114300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43000" y="4572000"/>
            <a:ext cx="2971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Dwestley</a:t>
            </a:r>
            <a:r>
              <a:rPr lang="en-US" dirty="0" smtClean="0"/>
              <a:t> Ratcliff Dist. Crack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143000" y="5791200"/>
            <a:ext cx="23366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Jason </a:t>
            </a:r>
            <a:r>
              <a:rPr lang="en-US" dirty="0" err="1" smtClean="0"/>
              <a:t>Blaise</a:t>
            </a:r>
            <a:r>
              <a:rPr lang="en-US" dirty="0" smtClean="0"/>
              <a:t> Dist. Crack</a:t>
            </a:r>
            <a:endParaRPr lang="en-US" dirty="0"/>
          </a:p>
        </p:txBody>
      </p:sp>
      <p:pic>
        <p:nvPicPr>
          <p:cNvPr id="19" name="Picture 18" descr="Kenneth Turner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43400" y="3352800"/>
            <a:ext cx="858520" cy="11430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5334000" y="4114800"/>
            <a:ext cx="29031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Kevin Turner Poss. Marijuana</a:t>
            </a:r>
            <a:endParaRPr lang="en-US" dirty="0"/>
          </a:p>
        </p:txBody>
      </p:sp>
      <p:pic>
        <p:nvPicPr>
          <p:cNvPr id="21" name="Picture 20" descr="Melody Lafrance 12231973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62400" y="4648200"/>
            <a:ext cx="858520" cy="114300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4953000" y="5334000"/>
            <a:ext cx="28370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Melody </a:t>
            </a:r>
            <a:r>
              <a:rPr lang="en-US" dirty="0" err="1" smtClean="0"/>
              <a:t>Lafrance</a:t>
            </a:r>
            <a:r>
              <a:rPr lang="en-US" dirty="0" smtClean="0"/>
              <a:t>  Dist. Crack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ichael Bell sr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81000"/>
            <a:ext cx="858520" cy="1143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66800" y="1066800"/>
            <a:ext cx="2367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Michael Bell Dist. Crack</a:t>
            </a:r>
            <a:endParaRPr lang="en-US" dirty="0"/>
          </a:p>
        </p:txBody>
      </p:sp>
      <p:pic>
        <p:nvPicPr>
          <p:cNvPr id="4" name="Picture 3" descr="Ronald Jones 04191992 AKA R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676400"/>
            <a:ext cx="731520" cy="914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66800" y="2209800"/>
            <a:ext cx="24440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Ronald Jones Dist. Crack</a:t>
            </a:r>
            <a:endParaRPr lang="en-US" dirty="0"/>
          </a:p>
        </p:txBody>
      </p:sp>
      <p:pic>
        <p:nvPicPr>
          <p:cNvPr id="6" name="Picture 5" descr="Shawn Smi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" y="2743200"/>
            <a:ext cx="731520" cy="914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43000" y="3276600"/>
            <a:ext cx="2729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Shawn Smith Warrant JPSO</a:t>
            </a:r>
            <a:endParaRPr lang="en-US" dirty="0"/>
          </a:p>
        </p:txBody>
      </p:sp>
      <p:pic>
        <p:nvPicPr>
          <p:cNvPr id="8" name="Picture 7" descr="tammy tric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3810000"/>
            <a:ext cx="800100" cy="1066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43000" y="4343400"/>
            <a:ext cx="23897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Tammy Trice Dist. Crack</a:t>
            </a:r>
            <a:endParaRPr lang="en-US" dirty="0"/>
          </a:p>
        </p:txBody>
      </p:sp>
      <p:pic>
        <p:nvPicPr>
          <p:cNvPr id="10" name="Picture 9" descr="tedrick hurts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04800" y="5029200"/>
            <a:ext cx="858520" cy="11430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219200" y="5638800"/>
            <a:ext cx="2449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Tedrick</a:t>
            </a:r>
            <a:r>
              <a:rPr lang="en-US" dirty="0" smtClean="0"/>
              <a:t> Hurts Dist. Crack</a:t>
            </a:r>
            <a:endParaRPr lang="en-US" dirty="0"/>
          </a:p>
        </p:txBody>
      </p:sp>
      <p:pic>
        <p:nvPicPr>
          <p:cNvPr id="12" name="Picture 11" descr="terrence gran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657600" y="685800"/>
            <a:ext cx="800100" cy="10668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4648200" y="1295400"/>
            <a:ext cx="27368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Terrence Grant Dist. Heroin</a:t>
            </a:r>
            <a:endParaRPr lang="en-US" dirty="0"/>
          </a:p>
        </p:txBody>
      </p:sp>
      <p:pic>
        <p:nvPicPr>
          <p:cNvPr id="14" name="Picture 13" descr="tony washington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33800" y="1900153"/>
            <a:ext cx="762000" cy="1014497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572000" y="2438400"/>
            <a:ext cx="2825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Tony Washington Dist. Crack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122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mplaiscia</dc:creator>
  <cp:lastModifiedBy>mplaiscia</cp:lastModifiedBy>
  <cp:revision>6</cp:revision>
  <dcterms:created xsi:type="dcterms:W3CDTF">2016-10-27T19:22:33Z</dcterms:created>
  <dcterms:modified xsi:type="dcterms:W3CDTF">2016-10-27T20:08:27Z</dcterms:modified>
</cp:coreProperties>
</file>